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5" r:id="rId3"/>
    <p:sldId id="286" r:id="rId4"/>
    <p:sldId id="257" r:id="rId5"/>
    <p:sldId id="256" r:id="rId6"/>
    <p:sldId id="273" r:id="rId7"/>
    <p:sldId id="274" r:id="rId8"/>
    <p:sldId id="275" r:id="rId9"/>
    <p:sldId id="276" r:id="rId10"/>
    <p:sldId id="279" r:id="rId11"/>
    <p:sldId id="280" r:id="rId12"/>
    <p:sldId id="268" r:id="rId13"/>
    <p:sldId id="277" r:id="rId14"/>
    <p:sldId id="258" r:id="rId15"/>
    <p:sldId id="259" r:id="rId16"/>
    <p:sldId id="264" r:id="rId17"/>
    <p:sldId id="282" r:id="rId18"/>
    <p:sldId id="281" r:id="rId19"/>
    <p:sldId id="283" r:id="rId20"/>
    <p:sldId id="284" r:id="rId21"/>
    <p:sldId id="278" r:id="rId22"/>
    <p:sldId id="271" r:id="rId23"/>
    <p:sldId id="260" r:id="rId24"/>
    <p:sldId id="262" r:id="rId25"/>
    <p:sldId id="269" r:id="rId26"/>
    <p:sldId id="270" r:id="rId27"/>
    <p:sldId id="261" r:id="rId28"/>
    <p:sldId id="26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55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11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83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951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69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93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58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95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20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86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55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319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847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7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78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1090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123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929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453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53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6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4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99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1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9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8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1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69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246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1B97410-44BE-44DF-8A92-A3D5F91EEF8F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1EE17-B619-4C5B-89E8-0A449F0CD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5910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830997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Engineering Management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105" y="5226905"/>
            <a:ext cx="11845639" cy="1477328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 and Accounts: N. L.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with CPM, PERT, and Precedence Diagramming, 3rd Edition, by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J., Phillips, C., and Davis, 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Management: Daniel W.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Halpin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Construction Project Management Handbook : Federal Transit Administration.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7921" y="214290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**Engineering management**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8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08410" y="2746205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459486" y="1828794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4" idx="7"/>
          </p:cNvCxnSpPr>
          <p:nvPr/>
        </p:nvCxnSpPr>
        <p:spPr>
          <a:xfrm rot="5400000" flipH="1" flipV="1">
            <a:off x="1677819" y="2057331"/>
            <a:ext cx="432529" cy="122115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836488" y="5271470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stCxn id="4" idx="5"/>
          </p:cNvCxnSpPr>
          <p:nvPr/>
        </p:nvCxnSpPr>
        <p:spPr>
          <a:xfrm rot="16200000" flipH="1">
            <a:off x="1615172" y="3218676"/>
            <a:ext cx="1936048" cy="259938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30404" y="197410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7572" y="4066122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18739" y="2473735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06334" y="4588963"/>
            <a:ext cx="683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>
            <a:stCxn id="5" idx="7"/>
          </p:cNvCxnSpPr>
          <p:nvPr/>
        </p:nvCxnSpPr>
        <p:spPr>
          <a:xfrm rot="5400000" flipH="1" flipV="1">
            <a:off x="3970445" y="649590"/>
            <a:ext cx="681308" cy="195303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287602" y="772356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7621" y="1119341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52947" y="167197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/>
          <p:cNvCxnSpPr>
            <a:stCxn id="5" idx="5"/>
          </p:cNvCxnSpPr>
          <p:nvPr/>
        </p:nvCxnSpPr>
        <p:spPr>
          <a:xfrm rot="16200000" flipH="1">
            <a:off x="4010803" y="1956710"/>
            <a:ext cx="746366" cy="2098813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5413499" y="308486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049" y="2451185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66808" y="2871300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4280457" y="4108170"/>
            <a:ext cx="1497493" cy="887893"/>
          </a:xfrm>
          <a:prstGeom prst="straightConnector1">
            <a:avLst/>
          </a:prstGeom>
          <a:ln w="5715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0813759" y="3475798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400802" y="2517907"/>
            <a:ext cx="1722783" cy="116619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65621" y="243130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08182" y="3089962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8017549" y="4986547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/>
          <p:cNvCxnSpPr>
            <a:endCxn id="34" idx="3"/>
          </p:cNvCxnSpPr>
          <p:nvPr/>
        </p:nvCxnSpPr>
        <p:spPr>
          <a:xfrm flipV="1">
            <a:off x="4837045" y="5790687"/>
            <a:ext cx="3330646" cy="13302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448786" y="541304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32320" y="5939180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47469" y="4461563"/>
            <a:ext cx="52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03374" y="4161175"/>
            <a:ext cx="1298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 1</a:t>
            </a:r>
            <a:endParaRPr lang="en-US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8116942" y="2064443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314662" y="1265577"/>
            <a:ext cx="2073966" cy="85476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224038" y="112596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70252" y="1559337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Straight Arrow Connector 57"/>
          <p:cNvCxnSpPr>
            <a:stCxn id="40" idx="6"/>
            <a:endCxn id="30" idx="2"/>
          </p:cNvCxnSpPr>
          <p:nvPr/>
        </p:nvCxnSpPr>
        <p:spPr>
          <a:xfrm>
            <a:off x="9142178" y="2535498"/>
            <a:ext cx="1671581" cy="141135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9616055" y="2510820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74305" y="3275493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Straight Arrow Connector 64"/>
          <p:cNvCxnSpPr>
            <a:endCxn id="34" idx="0"/>
          </p:cNvCxnSpPr>
          <p:nvPr/>
        </p:nvCxnSpPr>
        <p:spPr>
          <a:xfrm rot="16200000" flipH="1">
            <a:off x="7516628" y="3973008"/>
            <a:ext cx="1951804" cy="75274"/>
          </a:xfrm>
          <a:prstGeom prst="straightConnector1">
            <a:avLst/>
          </a:prstGeom>
          <a:ln w="5715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532182" y="3726068"/>
            <a:ext cx="52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142922" y="3876255"/>
            <a:ext cx="1318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 2</a:t>
            </a:r>
            <a:endParaRPr lang="en-US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4" name="Straight Arrow Connector 73"/>
          <p:cNvCxnSpPr>
            <a:endCxn id="30" idx="3"/>
          </p:cNvCxnSpPr>
          <p:nvPr/>
        </p:nvCxnSpPr>
        <p:spPr>
          <a:xfrm flipV="1">
            <a:off x="9044609" y="4279938"/>
            <a:ext cx="1919292" cy="1266092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9688943" y="4306491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18251" y="4965146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>
          <a:xfrm>
            <a:off x="8335617" y="1391474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sp>
        <p:nvSpPr>
          <p:cNvPr id="56" name="Isosceles Triangle 55"/>
          <p:cNvSpPr/>
          <p:nvPr/>
        </p:nvSpPr>
        <p:spPr>
          <a:xfrm>
            <a:off x="10263810" y="2749821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Isosceles Triangle 56"/>
          <p:cNvSpPr/>
          <p:nvPr/>
        </p:nvSpPr>
        <p:spPr>
          <a:xfrm>
            <a:off x="5400261" y="106016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61" name="Isosceles Triangle 60"/>
          <p:cNvSpPr/>
          <p:nvPr/>
        </p:nvSpPr>
        <p:spPr>
          <a:xfrm>
            <a:off x="7639878" y="4353334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63" name="Isosceles Triangle 62"/>
          <p:cNvSpPr/>
          <p:nvPr/>
        </p:nvSpPr>
        <p:spPr>
          <a:xfrm>
            <a:off x="5784573" y="2418518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64" name="Isosceles Triangle 63"/>
          <p:cNvSpPr/>
          <p:nvPr/>
        </p:nvSpPr>
        <p:spPr>
          <a:xfrm>
            <a:off x="2524539" y="1186066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68" name="Isosceles Triangle 67"/>
          <p:cNvSpPr/>
          <p:nvPr/>
        </p:nvSpPr>
        <p:spPr>
          <a:xfrm>
            <a:off x="443948" y="2073961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>
          <a:xfrm>
            <a:off x="3730487" y="4631631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70" name="Isosceles Triangle 69"/>
          <p:cNvSpPr/>
          <p:nvPr/>
        </p:nvSpPr>
        <p:spPr>
          <a:xfrm>
            <a:off x="4903304" y="2425143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rot="5400000">
            <a:off x="5758070" y="2405270"/>
            <a:ext cx="821635" cy="5698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 flipH="1">
            <a:off x="5784576" y="2392019"/>
            <a:ext cx="861388" cy="609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Isosceles Triangle 79"/>
          <p:cNvSpPr/>
          <p:nvPr/>
        </p:nvSpPr>
        <p:spPr>
          <a:xfrm>
            <a:off x="9216887" y="1398100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</a:t>
            </a:r>
          </a:p>
        </p:txBody>
      </p:sp>
      <p:cxnSp>
        <p:nvCxnSpPr>
          <p:cNvPr id="81" name="Straight Connector 80"/>
          <p:cNvCxnSpPr/>
          <p:nvPr/>
        </p:nvCxnSpPr>
        <p:spPr>
          <a:xfrm rot="5400000">
            <a:off x="9170507" y="1417981"/>
            <a:ext cx="821635" cy="5698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6200000" flipH="1">
            <a:off x="9210265" y="1351722"/>
            <a:ext cx="861388" cy="609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Isosceles Triangle 82"/>
          <p:cNvSpPr/>
          <p:nvPr/>
        </p:nvSpPr>
        <p:spPr>
          <a:xfrm>
            <a:off x="8627165" y="4346709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cxnSp>
        <p:nvCxnSpPr>
          <p:cNvPr id="84" name="Straight Connector 83"/>
          <p:cNvCxnSpPr/>
          <p:nvPr/>
        </p:nvCxnSpPr>
        <p:spPr>
          <a:xfrm rot="5400000">
            <a:off x="8633794" y="4287079"/>
            <a:ext cx="821635" cy="5698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6200000" flipH="1">
            <a:off x="8647048" y="4273828"/>
            <a:ext cx="861388" cy="609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Isosceles Triangle 85"/>
          <p:cNvSpPr/>
          <p:nvPr/>
        </p:nvSpPr>
        <p:spPr>
          <a:xfrm>
            <a:off x="11145078" y="2743195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41</a:t>
            </a:r>
          </a:p>
        </p:txBody>
      </p:sp>
      <p:cxnSp>
        <p:nvCxnSpPr>
          <p:cNvPr id="87" name="Straight Connector 86"/>
          <p:cNvCxnSpPr/>
          <p:nvPr/>
        </p:nvCxnSpPr>
        <p:spPr>
          <a:xfrm rot="5400000">
            <a:off x="11098698" y="2736573"/>
            <a:ext cx="821635" cy="5698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6200000" flipH="1">
            <a:off x="11138456" y="2670314"/>
            <a:ext cx="861388" cy="609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10999305" y="4439478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527774" y="3028121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91" name="Rectangle 90"/>
          <p:cNvSpPr/>
          <p:nvPr/>
        </p:nvSpPr>
        <p:spPr>
          <a:xfrm>
            <a:off x="7719393" y="3028122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</p:txBody>
      </p:sp>
      <p:sp>
        <p:nvSpPr>
          <p:cNvPr id="92" name="Rectangle 91"/>
          <p:cNvSpPr/>
          <p:nvPr/>
        </p:nvSpPr>
        <p:spPr>
          <a:xfrm>
            <a:off x="3929270" y="6235147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93" name="Rectangle 92"/>
          <p:cNvSpPr/>
          <p:nvPr/>
        </p:nvSpPr>
        <p:spPr>
          <a:xfrm>
            <a:off x="5546035" y="4101547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</p:txBody>
      </p:sp>
      <p:sp>
        <p:nvSpPr>
          <p:cNvPr id="94" name="Rectangle 93"/>
          <p:cNvSpPr/>
          <p:nvPr/>
        </p:nvSpPr>
        <p:spPr>
          <a:xfrm>
            <a:off x="5387010" y="1755913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</a:p>
        </p:txBody>
      </p:sp>
      <p:sp>
        <p:nvSpPr>
          <p:cNvPr id="96" name="Rectangle 95"/>
          <p:cNvSpPr/>
          <p:nvPr/>
        </p:nvSpPr>
        <p:spPr>
          <a:xfrm>
            <a:off x="523462" y="3703982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23461" y="4260574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98" name="Rectangle 97"/>
          <p:cNvSpPr/>
          <p:nvPr/>
        </p:nvSpPr>
        <p:spPr>
          <a:xfrm>
            <a:off x="8229601" y="5936973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cxnSp>
        <p:nvCxnSpPr>
          <p:cNvPr id="99" name="Straight Connector 98"/>
          <p:cNvCxnSpPr/>
          <p:nvPr/>
        </p:nvCxnSpPr>
        <p:spPr>
          <a:xfrm rot="5400000">
            <a:off x="7620005" y="3041380"/>
            <a:ext cx="629476" cy="45719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16200000" flipH="1">
            <a:off x="7944679" y="3028121"/>
            <a:ext cx="629478" cy="48370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4678018" y="6208642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</p:txBody>
      </p:sp>
      <p:cxnSp>
        <p:nvCxnSpPr>
          <p:cNvPr id="107" name="Straight Connector 106"/>
          <p:cNvCxnSpPr/>
          <p:nvPr/>
        </p:nvCxnSpPr>
        <p:spPr>
          <a:xfrm rot="5400000">
            <a:off x="4658141" y="6215272"/>
            <a:ext cx="536710" cy="3776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16200000" flipH="1">
            <a:off x="4863548" y="6188765"/>
            <a:ext cx="589722" cy="4306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2286001" y="2829339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79" name="Rectangle 78"/>
          <p:cNvSpPr/>
          <p:nvPr/>
        </p:nvSpPr>
        <p:spPr>
          <a:xfrm>
            <a:off x="2994992" y="2822713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cxnSp>
        <p:nvCxnSpPr>
          <p:cNvPr id="101" name="Straight Connector 100"/>
          <p:cNvCxnSpPr/>
          <p:nvPr/>
        </p:nvCxnSpPr>
        <p:spPr>
          <a:xfrm rot="5400000">
            <a:off x="2213115" y="2816089"/>
            <a:ext cx="536710" cy="3776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16200000" flipH="1">
            <a:off x="2418522" y="2789582"/>
            <a:ext cx="589722" cy="4306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16200000" flipH="1">
            <a:off x="1615171" y="3337943"/>
            <a:ext cx="1936048" cy="2599385"/>
          </a:xfrm>
          <a:prstGeom prst="straightConnector1">
            <a:avLst/>
          </a:prstGeom>
          <a:ln w="571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4837044" y="5909954"/>
            <a:ext cx="3330646" cy="133028"/>
          </a:xfrm>
          <a:prstGeom prst="straightConnector1">
            <a:avLst/>
          </a:prstGeom>
          <a:ln w="571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9044608" y="4399205"/>
            <a:ext cx="1919292" cy="1266092"/>
          </a:xfrm>
          <a:prstGeom prst="straightConnector1">
            <a:avLst/>
          </a:prstGeom>
          <a:ln w="571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"/>
          <p:cNvSpPr>
            <a:spLocks noChangeArrowheads="1"/>
          </p:cNvSpPr>
          <p:nvPr/>
        </p:nvSpPr>
        <p:spPr bwMode="auto">
          <a:xfrm>
            <a:off x="291547" y="191257"/>
            <a:ext cx="39226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A-O-A Network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0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041" y="341686"/>
            <a:ext cx="109108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A-C-G-H=5+7+11+13=36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A-C-G-dummy-J=5+7+11+0+15=38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B-dummy-E-H=12+0+14+13=29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A-D-E-H=5+9+14+13=41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A-D-E-dummy-I=5+9+14+0+15=43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B-F-I=12+18+15=45  longest path=critical path   ………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Tf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6"/>
          <a:stretch>
            <a:fillRect/>
          </a:stretch>
        </p:blipFill>
        <p:spPr bwMode="auto">
          <a:xfrm rot="5400000">
            <a:off x="4120914" y="1029475"/>
            <a:ext cx="4006862" cy="718636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 cstate="print">
            <a:grayscl/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3" t="61801" r="14158" b="10370"/>
          <a:stretch/>
        </p:blipFill>
        <p:spPr bwMode="auto">
          <a:xfrm>
            <a:off x="476043" y="267199"/>
            <a:ext cx="11411157" cy="6358888"/>
          </a:xfrm>
          <a:prstGeom prst="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951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490146" y="3048738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928827" y="3074999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/>
          <p:cNvCxnSpPr>
            <a:stCxn id="4" idx="6"/>
            <a:endCxn id="5" idx="2"/>
          </p:cNvCxnSpPr>
          <p:nvPr/>
        </p:nvCxnSpPr>
        <p:spPr>
          <a:xfrm>
            <a:off x="2515382" y="3519793"/>
            <a:ext cx="6413445" cy="26261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50641" y="2891288"/>
            <a:ext cx="1978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A=name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1" y="3619010"/>
            <a:ext cx="2452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Duration=5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701636" y="2327564"/>
            <a:ext cx="5997288" cy="26479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sosceles Triangle 15"/>
          <p:cNvSpPr/>
          <p:nvPr/>
        </p:nvSpPr>
        <p:spPr>
          <a:xfrm>
            <a:off x="1490146" y="1995056"/>
            <a:ext cx="1211490" cy="896232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8928826" y="1995054"/>
            <a:ext cx="1378956" cy="896233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90146" y="4322618"/>
            <a:ext cx="1025236" cy="80458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928827" y="4421361"/>
            <a:ext cx="1025236" cy="80458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515382" y="2089385"/>
            <a:ext cx="6413444" cy="1650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03259" y="1482745"/>
            <a:ext cx="2194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float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5041" y="4276742"/>
            <a:ext cx="2194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float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25768" y="5298846"/>
            <a:ext cx="7006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float=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-d-Et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47441" y="553721"/>
            <a:ext cx="7006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float=Eh-d-Et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3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60849"/>
              </p:ext>
            </p:extLst>
          </p:nvPr>
        </p:nvGraphicFramePr>
        <p:xfrm>
          <a:off x="346359" y="112234"/>
          <a:ext cx="11346876" cy="663164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83677">
                  <a:extLst>
                    <a:ext uri="{9D8B030D-6E8A-4147-A177-3AD203B41FA5}">
                      <a16:colId xmlns:a16="http://schemas.microsoft.com/office/drawing/2014/main" val="1378751486"/>
                    </a:ext>
                  </a:extLst>
                </a:gridCol>
                <a:gridCol w="1122219">
                  <a:extLst>
                    <a:ext uri="{9D8B030D-6E8A-4147-A177-3AD203B41FA5}">
                      <a16:colId xmlns:a16="http://schemas.microsoft.com/office/drawing/2014/main" val="58066340"/>
                    </a:ext>
                  </a:extLst>
                </a:gridCol>
                <a:gridCol w="730823">
                  <a:extLst>
                    <a:ext uri="{9D8B030D-6E8A-4147-A177-3AD203B41FA5}">
                      <a16:colId xmlns:a16="http://schemas.microsoft.com/office/drawing/2014/main" val="1291084215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1939798610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2598823103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932117960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3342180409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3308910635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306255632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3560049993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4263672568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558173703"/>
                    </a:ext>
                  </a:extLst>
                </a:gridCol>
              </a:tblGrid>
              <a:tr h="852112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(day)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Eh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Early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float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Free float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086883"/>
                  </a:ext>
                </a:extLst>
              </a:tr>
              <a:tr h="481628"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start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finish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start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finish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04884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143490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544795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78112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1641312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9748179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3011088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23-28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954242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41-45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884576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623401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Dummy 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12-14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162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Dummy 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28-30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 rot="10800000" flipV="1">
            <a:off x="6983897" y="4386470"/>
            <a:ext cx="424069" cy="3578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7003775" y="4870174"/>
            <a:ext cx="424069" cy="3578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 flipV="1">
            <a:off x="6970644" y="5857461"/>
            <a:ext cx="424069" cy="3578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 flipV="1">
            <a:off x="7010401" y="6321287"/>
            <a:ext cx="424069" cy="3578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9753601" y="1934818"/>
            <a:ext cx="530087" cy="43732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733723" y="3876262"/>
            <a:ext cx="530087" cy="43732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760227" y="5334000"/>
            <a:ext cx="530087" cy="43732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04805" y="231014"/>
            <a:ext cx="39226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A-O-N Network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25178" y="2664425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>
            <a:stCxn id="7" idx="6"/>
          </p:cNvCxnSpPr>
          <p:nvPr/>
        </p:nvCxnSpPr>
        <p:spPr>
          <a:xfrm flipV="1">
            <a:off x="1150414" y="2385391"/>
            <a:ext cx="1062705" cy="75008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172639" y="1716894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stCxn id="7" idx="6"/>
          </p:cNvCxnSpPr>
          <p:nvPr/>
        </p:nvCxnSpPr>
        <p:spPr>
          <a:xfrm>
            <a:off x="1150414" y="3135480"/>
            <a:ext cx="1486774" cy="142326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563578" y="4307693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91161" y="1047660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>
            <a:endCxn id="14" idx="2"/>
          </p:cNvCxnSpPr>
          <p:nvPr/>
        </p:nvCxnSpPr>
        <p:spPr>
          <a:xfrm flipV="1">
            <a:off x="3158119" y="1518715"/>
            <a:ext cx="1433042" cy="45720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624292" y="2286739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Arrow Connector 17"/>
          <p:cNvCxnSpPr>
            <a:endCxn id="17" idx="2"/>
          </p:cNvCxnSpPr>
          <p:nvPr/>
        </p:nvCxnSpPr>
        <p:spPr>
          <a:xfrm>
            <a:off x="3246788" y="2292626"/>
            <a:ext cx="1377504" cy="46516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584718" y="4532243"/>
            <a:ext cx="2882348" cy="404191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6200000" flipH="1">
            <a:off x="5294249" y="3213651"/>
            <a:ext cx="1311965" cy="127220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592240" y="4161922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578092" y="4929809"/>
            <a:ext cx="3074505" cy="95415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612118" y="558653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625553" y="1451112"/>
            <a:ext cx="1649896" cy="4638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7274728" y="1041035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16200000" flipH="1">
            <a:off x="7832040" y="2120347"/>
            <a:ext cx="1437862" cy="894521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593502" y="3392557"/>
            <a:ext cx="1484243" cy="115293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9043893" y="2836705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Straight Arrow Connector 37"/>
          <p:cNvCxnSpPr>
            <a:stCxn id="25" idx="6"/>
          </p:cNvCxnSpPr>
          <p:nvPr/>
        </p:nvCxnSpPr>
        <p:spPr>
          <a:xfrm>
            <a:off x="7617476" y="4632977"/>
            <a:ext cx="1374130" cy="27695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657232" y="5645426"/>
            <a:ext cx="1526525" cy="524803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8944502" y="4685383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9813241" y="4333461"/>
            <a:ext cx="1358342" cy="51021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0071658" y="3220278"/>
            <a:ext cx="901148" cy="35780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10875222" y="3333662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56" y="894601"/>
            <a:ext cx="10684565" cy="53471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91547" y="191257"/>
            <a:ext cx="5102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Linear Projects </a:t>
            </a:r>
            <a:r>
              <a:rPr kumimoji="0" lang="ar-SA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نموذج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9511" y="24254"/>
            <a:ext cx="52478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Gant Chart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876" y="817939"/>
            <a:ext cx="11835428" cy="586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9510" y="24253"/>
            <a:ext cx="121124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Cash flow-Gant Chart ..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calculate the money for every 5 days and add the indirect cost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367" y="647285"/>
            <a:ext cx="11410329" cy="6099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3" b="6842"/>
          <a:stretch/>
        </p:blipFill>
        <p:spPr bwMode="auto">
          <a:xfrm>
            <a:off x="357810" y="384313"/>
            <a:ext cx="4691268" cy="5446644"/>
          </a:xfrm>
          <a:prstGeom prst="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2961" y="267943"/>
            <a:ext cx="6921816" cy="5616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890" y="1039059"/>
            <a:ext cx="7848600" cy="415498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8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Lecture-4-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3105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232" y="663850"/>
            <a:ext cx="10687579" cy="60351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8295" y="0"/>
            <a:ext cx="57381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Program Gant Chart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790575"/>
            <a:ext cx="11563350" cy="527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8295" y="0"/>
            <a:ext cx="57381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Program A-O-N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52936" y="1351720"/>
          <a:ext cx="10005393" cy="441655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370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5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88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917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Activity code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Duration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Activity that Preceded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--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5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5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C,D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E,F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66112" y="215315"/>
            <a:ext cx="2739854" cy="808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4400" b="1" u="sng" dirty="0" smtClean="0">
                <a:latin typeface="Times New Roman" pitchFamily="18" charset="0"/>
                <a:cs typeface="Times New Roman" pitchFamily="18" charset="0"/>
              </a:rPr>
              <a:t>Example 2</a:t>
            </a:r>
            <a:endParaRPr lang="en-US" sz="4000" b="1" u="sng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06" y="271854"/>
            <a:ext cx="11150167" cy="610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377" y="657432"/>
            <a:ext cx="11036162" cy="55180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949" y="757444"/>
            <a:ext cx="11679513" cy="45566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414632" y="5569193"/>
            <a:ext cx="1813318" cy="808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4400" b="1" u="sng" dirty="0" smtClean="0">
                <a:latin typeface="Times New Roman" pitchFamily="18" charset="0"/>
                <a:cs typeface="Times New Roman" pitchFamily="18" charset="0"/>
              </a:rPr>
              <a:t>A-O-N</a:t>
            </a:r>
            <a:endParaRPr lang="en-US" sz="4000" b="1" u="sng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/>
          <a:srcRect l="15572" t="28909" r="15545" b="22996"/>
          <a:stretch/>
        </p:blipFill>
        <p:spPr bwMode="auto">
          <a:xfrm>
            <a:off x="760303" y="572694"/>
            <a:ext cx="10729331" cy="5589566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1470991" y="3101010"/>
            <a:ext cx="967409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3054626" y="2398643"/>
            <a:ext cx="1212574" cy="7354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810539" y="2279374"/>
            <a:ext cx="1696278" cy="1325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6838126" y="2716697"/>
            <a:ext cx="1696274" cy="10071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8474769" y="4638263"/>
            <a:ext cx="178241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964058" y="6049381"/>
            <a:ext cx="1813318" cy="808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4400" b="1" u="sng" dirty="0" smtClean="0">
                <a:latin typeface="Times New Roman" pitchFamily="18" charset="0"/>
                <a:cs typeface="Times New Roman" pitchFamily="18" charset="0"/>
              </a:rPr>
              <a:t>A-O-A</a:t>
            </a:r>
            <a:endParaRPr lang="en-US" sz="4000" b="1" u="sng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/>
          <a:srcRect l="2007" t="27186" r="5685" b="13740"/>
          <a:stretch/>
        </p:blipFill>
        <p:spPr bwMode="auto">
          <a:xfrm>
            <a:off x="562852" y="311994"/>
            <a:ext cx="11311096" cy="62345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063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81993"/>
              </p:ext>
            </p:extLst>
          </p:nvPr>
        </p:nvGraphicFramePr>
        <p:xfrm>
          <a:off x="318053" y="1194612"/>
          <a:ext cx="11567745" cy="515804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73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096">
                  <a:extLst>
                    <a:ext uri="{9D8B030D-6E8A-4147-A177-3AD203B41FA5}">
                      <a16:colId xmlns:a16="http://schemas.microsoft.com/office/drawing/2014/main" val="1378751486"/>
                    </a:ext>
                  </a:extLst>
                </a:gridCol>
                <a:gridCol w="1603513">
                  <a:extLst>
                    <a:ext uri="{9D8B030D-6E8A-4147-A177-3AD203B41FA5}">
                      <a16:colId xmlns:a16="http://schemas.microsoft.com/office/drawing/2014/main" val="58066340"/>
                    </a:ext>
                  </a:extLst>
                </a:gridCol>
                <a:gridCol w="1603513">
                  <a:extLst>
                    <a:ext uri="{9D8B030D-6E8A-4147-A177-3AD203B41FA5}">
                      <a16:colId xmlns:a16="http://schemas.microsoft.com/office/drawing/2014/main" val="3472273030"/>
                    </a:ext>
                  </a:extLst>
                </a:gridCol>
                <a:gridCol w="1417982">
                  <a:extLst>
                    <a:ext uri="{9D8B030D-6E8A-4147-A177-3AD203B41FA5}">
                      <a16:colId xmlns:a16="http://schemas.microsoft.com/office/drawing/2014/main" val="2106060711"/>
                    </a:ext>
                  </a:extLst>
                </a:gridCol>
                <a:gridCol w="1433820">
                  <a:extLst>
                    <a:ext uri="{9D8B030D-6E8A-4147-A177-3AD203B41FA5}">
                      <a16:colId xmlns:a16="http://schemas.microsoft.com/office/drawing/2014/main" val="1291084215"/>
                    </a:ext>
                  </a:extLst>
                </a:gridCol>
                <a:gridCol w="1652535">
                  <a:extLst>
                    <a:ext uri="{9D8B030D-6E8A-4147-A177-3AD203B41FA5}">
                      <a16:colId xmlns:a16="http://schemas.microsoft.com/office/drawing/2014/main" val="193979861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(day)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Predecessor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Successor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direct costs $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indirect costs $ for every 5 days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04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Site clearing (of brush and minor debris),</a:t>
                      </a: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C,D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143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Removal of trees,</a:t>
                      </a: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E,F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544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General excavation,</a:t>
                      </a: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78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Grading general area,</a:t>
                      </a: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1641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Excavation for utility trenches.</a:t>
                      </a: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 B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H,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70000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9748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Placing formwork and reinforcement for concrete,</a:t>
                      </a: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90000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3011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Installing sewer lines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</a:t>
                      </a: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110000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954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Installing other utilities</a:t>
                      </a:r>
                      <a:endParaRPr lang="en-US" sz="16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E, G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130000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884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Pouring concrete.</a:t>
                      </a:r>
                      <a:endParaRPr lang="en-US" sz="16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E, F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150000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6234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66112" y="215315"/>
            <a:ext cx="2739854" cy="808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4400" b="1" u="sng" dirty="0" smtClean="0">
                <a:latin typeface="Times New Roman" pitchFamily="18" charset="0"/>
                <a:cs typeface="Times New Roman" pitchFamily="18" charset="0"/>
              </a:rPr>
              <a:t>Example 1</a:t>
            </a:r>
            <a:endParaRPr lang="en-US" sz="4000" b="1" u="sng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1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54182" y="2202873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228110" y="121920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4" idx="7"/>
            <a:endCxn id="5" idx="2"/>
          </p:cNvCxnSpPr>
          <p:nvPr/>
        </p:nvCxnSpPr>
        <p:spPr>
          <a:xfrm flipV="1">
            <a:off x="1429276" y="1690256"/>
            <a:ext cx="1798834" cy="65058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678540" y="365471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stCxn id="4" idx="5"/>
            <a:endCxn id="11" idx="2"/>
          </p:cNvCxnSpPr>
          <p:nvPr/>
        </p:nvCxnSpPr>
        <p:spPr>
          <a:xfrm>
            <a:off x="1429276" y="3007013"/>
            <a:ext cx="4249264" cy="1118753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76176" y="1430774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93189" y="2979451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64511" y="193040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80975" y="3568553"/>
            <a:ext cx="683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271867" y="1497496"/>
            <a:ext cx="2486742" cy="121102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745340" y="1050659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09098" y="933817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58893" y="1592472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/>
          <p:cNvCxnSpPr>
            <a:stCxn id="5" idx="5"/>
          </p:cNvCxnSpPr>
          <p:nvPr/>
        </p:nvCxnSpPr>
        <p:spPr>
          <a:xfrm rot="16200000" flipH="1">
            <a:off x="5057725" y="1068820"/>
            <a:ext cx="779494" cy="268853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778471" y="2355998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67516" y="188134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13728" y="242073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0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54182" y="2202873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228110" y="121920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4" idx="7"/>
            <a:endCxn id="5" idx="2"/>
          </p:cNvCxnSpPr>
          <p:nvPr/>
        </p:nvCxnSpPr>
        <p:spPr>
          <a:xfrm flipV="1">
            <a:off x="1429276" y="1690256"/>
            <a:ext cx="1798834" cy="65058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678540" y="365471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stCxn id="4" idx="5"/>
            <a:endCxn id="11" idx="2"/>
          </p:cNvCxnSpPr>
          <p:nvPr/>
        </p:nvCxnSpPr>
        <p:spPr>
          <a:xfrm>
            <a:off x="1429276" y="3007013"/>
            <a:ext cx="4249264" cy="1118753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76176" y="1430774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93189" y="2979451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64511" y="193040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80975" y="3568553"/>
            <a:ext cx="683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271867" y="1497496"/>
            <a:ext cx="2486742" cy="121102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745340" y="1050659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09098" y="933817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58893" y="1592472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/>
          <p:cNvCxnSpPr>
            <a:stCxn id="5" idx="5"/>
            <a:endCxn id="11" idx="0"/>
          </p:cNvCxnSpPr>
          <p:nvPr/>
        </p:nvCxnSpPr>
        <p:spPr>
          <a:xfrm rot="16200000" flipH="1">
            <a:off x="4331496" y="1795049"/>
            <a:ext cx="1631370" cy="208795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30194" y="235842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69172" y="2699030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9276505" y="3621580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705600" y="4125163"/>
            <a:ext cx="2553436" cy="3601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548715" y="354449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78024" y="4110387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0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54182" y="2202873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228110" y="121920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4" idx="7"/>
            <a:endCxn id="5" idx="2"/>
          </p:cNvCxnSpPr>
          <p:nvPr/>
        </p:nvCxnSpPr>
        <p:spPr>
          <a:xfrm flipV="1">
            <a:off x="1429276" y="1690256"/>
            <a:ext cx="1798834" cy="65058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678540" y="4794398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stCxn id="4" idx="5"/>
            <a:endCxn id="11" idx="2"/>
          </p:cNvCxnSpPr>
          <p:nvPr/>
        </p:nvCxnSpPr>
        <p:spPr>
          <a:xfrm rot="16200000" flipH="1">
            <a:off x="2424688" y="2011601"/>
            <a:ext cx="2258440" cy="424926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76176" y="1430774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5710" y="360230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64511" y="193040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54471" y="4111892"/>
            <a:ext cx="683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271867" y="1497496"/>
            <a:ext cx="2486742" cy="121102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745340" y="1050659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09098" y="933817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58893" y="1592472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/>
          <p:cNvCxnSpPr>
            <a:stCxn id="5" idx="5"/>
          </p:cNvCxnSpPr>
          <p:nvPr/>
        </p:nvCxnSpPr>
        <p:spPr>
          <a:xfrm rot="16200000" flipH="1">
            <a:off x="5057725" y="1068820"/>
            <a:ext cx="779494" cy="268853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778471" y="2355998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67516" y="188134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13728" y="242073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6016123" y="3675884"/>
            <a:ext cx="1502891" cy="803716"/>
          </a:xfrm>
          <a:prstGeom prst="straightConnector1">
            <a:avLst/>
          </a:prstGeom>
          <a:ln w="5715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0363183" y="2269858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7792278" y="2773441"/>
            <a:ext cx="2553436" cy="3601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635393" y="2192774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64702" y="2758665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9263252" y="4814276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692347" y="5317859"/>
            <a:ext cx="2553436" cy="3601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535462" y="4737192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64771" y="5303083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70250" y="4037500"/>
            <a:ext cx="52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65914" y="3816626"/>
            <a:ext cx="115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</a:t>
            </a:r>
            <a:endParaRPr lang="en-US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369809" y="792242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798904" y="1295825"/>
            <a:ext cx="2553436" cy="3601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642019" y="71515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71328" y="1281049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0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54182" y="2202873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605258" y="1285462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4" idx="7"/>
          </p:cNvCxnSpPr>
          <p:nvPr/>
        </p:nvCxnSpPr>
        <p:spPr>
          <a:xfrm rot="5400000" flipH="1" flipV="1">
            <a:off x="1823591" y="1513999"/>
            <a:ext cx="432529" cy="122115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578609" y="4410085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stCxn id="4" idx="5"/>
          </p:cNvCxnSpPr>
          <p:nvPr/>
        </p:nvCxnSpPr>
        <p:spPr>
          <a:xfrm rot="16200000" flipH="1">
            <a:off x="2171762" y="2264527"/>
            <a:ext cx="1644500" cy="3129472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76176" y="1430774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5710" y="360230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64511" y="193040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54471" y="4111892"/>
            <a:ext cx="683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635763" y="1563757"/>
            <a:ext cx="1704863" cy="68093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340609" y="1050659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03150" y="102658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32458" y="1552715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/>
          <p:cNvCxnSpPr>
            <a:stCxn id="5" idx="5"/>
          </p:cNvCxnSpPr>
          <p:nvPr/>
        </p:nvCxnSpPr>
        <p:spPr>
          <a:xfrm rot="16200000" flipH="1">
            <a:off x="4156575" y="1413378"/>
            <a:ext cx="746366" cy="2098813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5559271" y="2541529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74821" y="1907853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2580" y="232796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4863184" y="3662634"/>
            <a:ext cx="1158337" cy="353140"/>
          </a:xfrm>
          <a:prstGeom prst="straightConnector1">
            <a:avLst/>
          </a:prstGeom>
          <a:ln w="5715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0893270" y="150123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546574" y="1974575"/>
            <a:ext cx="1722783" cy="116619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111393" y="1887974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53954" y="2546630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8163321" y="4443215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5632173" y="4827528"/>
            <a:ext cx="2553436" cy="3601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660818" y="4220357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85327" y="4852509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36580" y="3719448"/>
            <a:ext cx="52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12975" y="3511826"/>
            <a:ext cx="115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</a:t>
            </a:r>
            <a:endParaRPr lang="en-US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8262714" y="152111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367669" y="1543880"/>
            <a:ext cx="1967948" cy="351181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985497" y="1165731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11224" y="1559344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Straight Arrow Connector 57"/>
          <p:cNvCxnSpPr>
            <a:endCxn id="30" idx="2"/>
          </p:cNvCxnSpPr>
          <p:nvPr/>
        </p:nvCxnSpPr>
        <p:spPr>
          <a:xfrm>
            <a:off x="9316277" y="1908315"/>
            <a:ext cx="1576993" cy="63971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252158" y="1331384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003172" y="1963535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Straight Arrow Connector 64"/>
          <p:cNvCxnSpPr>
            <a:endCxn id="34" idx="0"/>
          </p:cNvCxnSpPr>
          <p:nvPr/>
        </p:nvCxnSpPr>
        <p:spPr>
          <a:xfrm rot="16200000" flipH="1">
            <a:off x="7662400" y="3429676"/>
            <a:ext cx="1951804" cy="75274"/>
          </a:xfrm>
          <a:prstGeom prst="straightConnector1">
            <a:avLst/>
          </a:prstGeom>
          <a:ln w="5715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744215" y="2930944"/>
            <a:ext cx="52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441097" y="3213653"/>
            <a:ext cx="115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</a:t>
            </a:r>
            <a:endParaRPr lang="en-US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10767374" y="4595614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4" name="Straight Arrow Connector 73"/>
          <p:cNvCxnSpPr>
            <a:endCxn id="73" idx="2"/>
          </p:cNvCxnSpPr>
          <p:nvPr/>
        </p:nvCxnSpPr>
        <p:spPr>
          <a:xfrm>
            <a:off x="9190381" y="5002698"/>
            <a:ext cx="1576993" cy="63971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0126262" y="4425767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877276" y="5057918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0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08410" y="2746205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459486" y="1828794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4" idx="7"/>
          </p:cNvCxnSpPr>
          <p:nvPr/>
        </p:nvCxnSpPr>
        <p:spPr>
          <a:xfrm rot="5400000" flipH="1" flipV="1">
            <a:off x="1677819" y="2057331"/>
            <a:ext cx="432529" cy="122115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836488" y="5271470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stCxn id="4" idx="5"/>
          </p:cNvCxnSpPr>
          <p:nvPr/>
        </p:nvCxnSpPr>
        <p:spPr>
          <a:xfrm rot="16200000" flipH="1">
            <a:off x="1615172" y="3218676"/>
            <a:ext cx="1936048" cy="259938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30404" y="197410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7572" y="4066122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18739" y="2473735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06334" y="4588963"/>
            <a:ext cx="683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>
            <a:stCxn id="5" idx="7"/>
          </p:cNvCxnSpPr>
          <p:nvPr/>
        </p:nvCxnSpPr>
        <p:spPr>
          <a:xfrm rot="5400000" flipH="1" flipV="1">
            <a:off x="3970445" y="649590"/>
            <a:ext cx="681308" cy="195303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287602" y="772356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7621" y="1119341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52947" y="167197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/>
          <p:cNvCxnSpPr>
            <a:stCxn id="5" idx="5"/>
          </p:cNvCxnSpPr>
          <p:nvPr/>
        </p:nvCxnSpPr>
        <p:spPr>
          <a:xfrm rot="16200000" flipH="1">
            <a:off x="4010803" y="1956710"/>
            <a:ext cx="746366" cy="2098813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5413499" y="308486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049" y="2451185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66808" y="2871300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4280457" y="4108170"/>
            <a:ext cx="1497493" cy="887893"/>
          </a:xfrm>
          <a:prstGeom prst="straightConnector1">
            <a:avLst/>
          </a:prstGeom>
          <a:ln w="5715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0813759" y="3475798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400802" y="2517907"/>
            <a:ext cx="1722783" cy="116619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65621" y="243130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08182" y="3089962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8017549" y="4986547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/>
          <p:cNvCxnSpPr>
            <a:endCxn id="34" idx="3"/>
          </p:cNvCxnSpPr>
          <p:nvPr/>
        </p:nvCxnSpPr>
        <p:spPr>
          <a:xfrm flipV="1">
            <a:off x="4837045" y="5790687"/>
            <a:ext cx="3330646" cy="13302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448786" y="541304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32320" y="5939180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47469" y="4461563"/>
            <a:ext cx="52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49151" y="4161175"/>
            <a:ext cx="115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</a:t>
            </a:r>
            <a:endParaRPr lang="en-US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8116942" y="2064443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314662" y="1265577"/>
            <a:ext cx="2073966" cy="85476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224038" y="112596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70252" y="1559337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Straight Arrow Connector 57"/>
          <p:cNvCxnSpPr>
            <a:stCxn id="40" idx="6"/>
            <a:endCxn id="30" idx="2"/>
          </p:cNvCxnSpPr>
          <p:nvPr/>
        </p:nvCxnSpPr>
        <p:spPr>
          <a:xfrm>
            <a:off x="9142178" y="2535498"/>
            <a:ext cx="1671581" cy="141135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9616055" y="2510820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74305" y="3275493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Straight Arrow Connector 64"/>
          <p:cNvCxnSpPr>
            <a:endCxn id="34" idx="0"/>
          </p:cNvCxnSpPr>
          <p:nvPr/>
        </p:nvCxnSpPr>
        <p:spPr>
          <a:xfrm rot="16200000" flipH="1">
            <a:off x="7516628" y="3973008"/>
            <a:ext cx="1951804" cy="75274"/>
          </a:xfrm>
          <a:prstGeom prst="straightConnector1">
            <a:avLst/>
          </a:prstGeom>
          <a:ln w="5715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532182" y="3726068"/>
            <a:ext cx="52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08577" y="3876255"/>
            <a:ext cx="115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</a:t>
            </a:r>
            <a:endParaRPr lang="en-US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4" name="Straight Arrow Connector 73"/>
          <p:cNvCxnSpPr>
            <a:endCxn id="30" idx="3"/>
          </p:cNvCxnSpPr>
          <p:nvPr/>
        </p:nvCxnSpPr>
        <p:spPr>
          <a:xfrm flipV="1">
            <a:off x="9044609" y="4279938"/>
            <a:ext cx="1919292" cy="1266092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9688943" y="4306491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18251" y="4965146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>
          <a:xfrm>
            <a:off x="8335617" y="1391474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sp>
        <p:nvSpPr>
          <p:cNvPr id="56" name="Isosceles Triangle 55"/>
          <p:cNvSpPr/>
          <p:nvPr/>
        </p:nvSpPr>
        <p:spPr>
          <a:xfrm>
            <a:off x="10263810" y="2749821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Isosceles Triangle 56"/>
          <p:cNvSpPr/>
          <p:nvPr/>
        </p:nvSpPr>
        <p:spPr>
          <a:xfrm>
            <a:off x="5400261" y="106016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61" name="Isosceles Triangle 60"/>
          <p:cNvSpPr/>
          <p:nvPr/>
        </p:nvSpPr>
        <p:spPr>
          <a:xfrm>
            <a:off x="7639878" y="4353334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63" name="Isosceles Triangle 62"/>
          <p:cNvSpPr/>
          <p:nvPr/>
        </p:nvSpPr>
        <p:spPr>
          <a:xfrm>
            <a:off x="5784573" y="2418518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64" name="Isosceles Triangle 63"/>
          <p:cNvSpPr/>
          <p:nvPr/>
        </p:nvSpPr>
        <p:spPr>
          <a:xfrm>
            <a:off x="2524539" y="1186066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68" name="Isosceles Triangle 67"/>
          <p:cNvSpPr/>
          <p:nvPr/>
        </p:nvSpPr>
        <p:spPr>
          <a:xfrm>
            <a:off x="443948" y="2073961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>
          <a:xfrm>
            <a:off x="3730487" y="4631631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70" name="Isosceles Triangle 69"/>
          <p:cNvSpPr/>
          <p:nvPr/>
        </p:nvSpPr>
        <p:spPr>
          <a:xfrm>
            <a:off x="4903304" y="2425143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rot="5400000">
            <a:off x="5758070" y="2405270"/>
            <a:ext cx="821635" cy="5698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 flipH="1">
            <a:off x="5784576" y="2392019"/>
            <a:ext cx="861388" cy="609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Isosceles Triangle 79"/>
          <p:cNvSpPr/>
          <p:nvPr/>
        </p:nvSpPr>
        <p:spPr>
          <a:xfrm>
            <a:off x="9216887" y="1398100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</a:t>
            </a:r>
          </a:p>
        </p:txBody>
      </p:sp>
      <p:cxnSp>
        <p:nvCxnSpPr>
          <p:cNvPr id="81" name="Straight Connector 80"/>
          <p:cNvCxnSpPr/>
          <p:nvPr/>
        </p:nvCxnSpPr>
        <p:spPr>
          <a:xfrm rot="5400000">
            <a:off x="9170507" y="1417981"/>
            <a:ext cx="821635" cy="5698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6200000" flipH="1">
            <a:off x="9210265" y="1351722"/>
            <a:ext cx="861388" cy="609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Isosceles Triangle 82"/>
          <p:cNvSpPr/>
          <p:nvPr/>
        </p:nvSpPr>
        <p:spPr>
          <a:xfrm>
            <a:off x="8627165" y="4346709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cxnSp>
        <p:nvCxnSpPr>
          <p:cNvPr id="84" name="Straight Connector 83"/>
          <p:cNvCxnSpPr/>
          <p:nvPr/>
        </p:nvCxnSpPr>
        <p:spPr>
          <a:xfrm rot="5400000">
            <a:off x="8633794" y="4287079"/>
            <a:ext cx="821635" cy="5698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6200000" flipH="1">
            <a:off x="8647048" y="4273828"/>
            <a:ext cx="861388" cy="609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Isosceles Triangle 85"/>
          <p:cNvSpPr/>
          <p:nvPr/>
        </p:nvSpPr>
        <p:spPr>
          <a:xfrm>
            <a:off x="11145078" y="2743195"/>
            <a:ext cx="848139" cy="609600"/>
          </a:xfrm>
          <a:prstGeom prst="triangl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41</a:t>
            </a:r>
          </a:p>
        </p:txBody>
      </p:sp>
      <p:cxnSp>
        <p:nvCxnSpPr>
          <p:cNvPr id="87" name="Straight Connector 86"/>
          <p:cNvCxnSpPr/>
          <p:nvPr/>
        </p:nvCxnSpPr>
        <p:spPr>
          <a:xfrm rot="5400000">
            <a:off x="11098698" y="2736573"/>
            <a:ext cx="821635" cy="5698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6200000" flipH="1">
            <a:off x="11138456" y="2670314"/>
            <a:ext cx="861388" cy="609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0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08410" y="2746205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459486" y="1828794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stCxn id="4" idx="7"/>
          </p:cNvCxnSpPr>
          <p:nvPr/>
        </p:nvCxnSpPr>
        <p:spPr>
          <a:xfrm rot="5400000" flipH="1" flipV="1">
            <a:off x="1677819" y="2057331"/>
            <a:ext cx="432529" cy="122115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836488" y="5271470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stCxn id="4" idx="5"/>
          </p:cNvCxnSpPr>
          <p:nvPr/>
        </p:nvCxnSpPr>
        <p:spPr>
          <a:xfrm rot="16200000" flipH="1">
            <a:off x="1615172" y="3218676"/>
            <a:ext cx="1936048" cy="259938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30404" y="197410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7572" y="4066122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18739" y="2473735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06334" y="4588963"/>
            <a:ext cx="683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>
            <a:stCxn id="5" idx="7"/>
          </p:cNvCxnSpPr>
          <p:nvPr/>
        </p:nvCxnSpPr>
        <p:spPr>
          <a:xfrm rot="5400000" flipH="1" flipV="1">
            <a:off x="3970445" y="649590"/>
            <a:ext cx="681308" cy="195303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287602" y="772356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7621" y="1119341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52947" y="167197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/>
          <p:cNvCxnSpPr>
            <a:stCxn id="5" idx="5"/>
          </p:cNvCxnSpPr>
          <p:nvPr/>
        </p:nvCxnSpPr>
        <p:spPr>
          <a:xfrm rot="16200000" flipH="1">
            <a:off x="4010803" y="1956710"/>
            <a:ext cx="746366" cy="2098813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5413499" y="3084861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049" y="2451185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66808" y="2871300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4280457" y="4108170"/>
            <a:ext cx="1497493" cy="887893"/>
          </a:xfrm>
          <a:prstGeom prst="straightConnector1">
            <a:avLst/>
          </a:prstGeom>
          <a:ln w="5715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0813759" y="3475798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400802" y="2517907"/>
            <a:ext cx="1722783" cy="116619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65621" y="243130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08182" y="3089962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8017549" y="4986547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/>
          <p:cNvCxnSpPr>
            <a:endCxn id="34" idx="3"/>
          </p:cNvCxnSpPr>
          <p:nvPr/>
        </p:nvCxnSpPr>
        <p:spPr>
          <a:xfrm flipV="1">
            <a:off x="4837045" y="5790687"/>
            <a:ext cx="3330646" cy="13302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448786" y="5413046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32320" y="5939180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47469" y="4461563"/>
            <a:ext cx="52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49151" y="4161175"/>
            <a:ext cx="115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</a:t>
            </a:r>
            <a:endParaRPr lang="en-US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8116942" y="2064443"/>
            <a:ext cx="1025236" cy="9421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314662" y="1265577"/>
            <a:ext cx="2073966" cy="85476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224038" y="1125968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70252" y="1559337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Straight Arrow Connector 57"/>
          <p:cNvCxnSpPr>
            <a:stCxn id="40" idx="6"/>
            <a:endCxn id="30" idx="2"/>
          </p:cNvCxnSpPr>
          <p:nvPr/>
        </p:nvCxnSpPr>
        <p:spPr>
          <a:xfrm>
            <a:off x="9142178" y="2535498"/>
            <a:ext cx="1671581" cy="141135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9616055" y="2510820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74305" y="3275493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Straight Arrow Connector 64"/>
          <p:cNvCxnSpPr>
            <a:endCxn id="34" idx="0"/>
          </p:cNvCxnSpPr>
          <p:nvPr/>
        </p:nvCxnSpPr>
        <p:spPr>
          <a:xfrm rot="16200000" flipH="1">
            <a:off x="7516628" y="3973008"/>
            <a:ext cx="1951804" cy="75274"/>
          </a:xfrm>
          <a:prstGeom prst="straightConnector1">
            <a:avLst/>
          </a:prstGeom>
          <a:ln w="5715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532182" y="3726068"/>
            <a:ext cx="52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08577" y="3876255"/>
            <a:ext cx="115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dummy</a:t>
            </a:r>
            <a:endParaRPr lang="en-US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4" name="Straight Arrow Connector 73"/>
          <p:cNvCxnSpPr>
            <a:endCxn id="30" idx="3"/>
          </p:cNvCxnSpPr>
          <p:nvPr/>
        </p:nvCxnSpPr>
        <p:spPr>
          <a:xfrm flipV="1">
            <a:off x="9044609" y="4279938"/>
            <a:ext cx="1919292" cy="1266092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9688943" y="4306491"/>
            <a:ext cx="542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18251" y="4965146"/>
            <a:ext cx="82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0999305" y="4439478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527774" y="3028121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91" name="Rectangle 90"/>
          <p:cNvSpPr/>
          <p:nvPr/>
        </p:nvSpPr>
        <p:spPr>
          <a:xfrm>
            <a:off x="7719393" y="3028122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</p:txBody>
      </p:sp>
      <p:sp>
        <p:nvSpPr>
          <p:cNvPr id="92" name="Rectangle 91"/>
          <p:cNvSpPr/>
          <p:nvPr/>
        </p:nvSpPr>
        <p:spPr>
          <a:xfrm>
            <a:off x="3929270" y="6235147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93" name="Rectangle 92"/>
          <p:cNvSpPr/>
          <p:nvPr/>
        </p:nvSpPr>
        <p:spPr>
          <a:xfrm>
            <a:off x="5546035" y="4101547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</p:txBody>
      </p:sp>
      <p:sp>
        <p:nvSpPr>
          <p:cNvPr id="94" name="Rectangle 93"/>
          <p:cNvSpPr/>
          <p:nvPr/>
        </p:nvSpPr>
        <p:spPr>
          <a:xfrm>
            <a:off x="5387010" y="1755913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</a:p>
        </p:txBody>
      </p:sp>
      <p:sp>
        <p:nvSpPr>
          <p:cNvPr id="95" name="Rectangle 94"/>
          <p:cNvSpPr/>
          <p:nvPr/>
        </p:nvSpPr>
        <p:spPr>
          <a:xfrm>
            <a:off x="2286001" y="2829339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96" name="Rectangle 95"/>
          <p:cNvSpPr/>
          <p:nvPr/>
        </p:nvSpPr>
        <p:spPr>
          <a:xfrm>
            <a:off x="523462" y="3703982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23461" y="4260574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98" name="Rectangle 97"/>
          <p:cNvSpPr/>
          <p:nvPr/>
        </p:nvSpPr>
        <p:spPr>
          <a:xfrm>
            <a:off x="8229601" y="5936973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cxnSp>
        <p:nvCxnSpPr>
          <p:cNvPr id="99" name="Straight Connector 98"/>
          <p:cNvCxnSpPr/>
          <p:nvPr/>
        </p:nvCxnSpPr>
        <p:spPr>
          <a:xfrm rot="5400000">
            <a:off x="7620005" y="3041380"/>
            <a:ext cx="629476" cy="45719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16200000" flipH="1">
            <a:off x="7944679" y="3028121"/>
            <a:ext cx="629478" cy="48370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4678018" y="6208642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</p:txBody>
      </p:sp>
      <p:cxnSp>
        <p:nvCxnSpPr>
          <p:cNvPr id="107" name="Straight Connector 106"/>
          <p:cNvCxnSpPr/>
          <p:nvPr/>
        </p:nvCxnSpPr>
        <p:spPr>
          <a:xfrm rot="5400000">
            <a:off x="4658141" y="6215272"/>
            <a:ext cx="536710" cy="3776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16200000" flipH="1">
            <a:off x="4863548" y="6188765"/>
            <a:ext cx="589722" cy="4306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2994992" y="2822713"/>
            <a:ext cx="689113" cy="53008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cxnSp>
        <p:nvCxnSpPr>
          <p:cNvPr id="79" name="Straight Connector 78"/>
          <p:cNvCxnSpPr/>
          <p:nvPr/>
        </p:nvCxnSpPr>
        <p:spPr>
          <a:xfrm rot="5400000">
            <a:off x="2213115" y="2816089"/>
            <a:ext cx="536710" cy="3776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16200000" flipH="1">
            <a:off x="2418522" y="2789582"/>
            <a:ext cx="589722" cy="4306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0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187</TotalTime>
  <Words>681</Words>
  <Application>Microsoft Office PowerPoint</Application>
  <PresentationFormat>Widescreen</PresentationFormat>
  <Paragraphs>515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Aharoni</vt:lpstr>
      <vt:lpstr>Arial</vt:lpstr>
      <vt:lpstr>Calibri</vt:lpstr>
      <vt:lpstr>Calibri Light</vt:lpstr>
      <vt:lpstr>Century Gothic</vt:lpstr>
      <vt:lpstr>Garamond</vt:lpstr>
      <vt:lpstr>Times New Roman</vt:lpstr>
      <vt:lpstr>Wingdings 3</vt:lpstr>
      <vt:lpstr>Office Theme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mom</dc:creator>
  <cp:lastModifiedBy>mom</cp:lastModifiedBy>
  <cp:revision>157</cp:revision>
  <dcterms:created xsi:type="dcterms:W3CDTF">2017-09-26T13:44:36Z</dcterms:created>
  <dcterms:modified xsi:type="dcterms:W3CDTF">2017-12-17T21:54:50Z</dcterms:modified>
</cp:coreProperties>
</file>